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87" r:id="rId10"/>
    <p:sldId id="278" r:id="rId11"/>
    <p:sldId id="279" r:id="rId12"/>
    <p:sldId id="280" r:id="rId13"/>
    <p:sldId id="286" r:id="rId14"/>
    <p:sldId id="283" r:id="rId15"/>
    <p:sldId id="285" r:id="rId16"/>
    <p:sldId id="277" r:id="rId17"/>
    <p:sldId id="281" r:id="rId18"/>
    <p:sldId id="289" r:id="rId19"/>
    <p:sldId id="291" r:id="rId20"/>
    <p:sldId id="282" r:id="rId21"/>
    <p:sldId id="290" r:id="rId22"/>
    <p:sldId id="292" r:id="rId23"/>
    <p:sldId id="293" r:id="rId24"/>
    <p:sldId id="294" r:id="rId25"/>
    <p:sldId id="27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BBF"/>
    <a:srgbClr val="E1F2EA"/>
    <a:srgbClr val="F86B74"/>
    <a:srgbClr val="948777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712" autoAdjust="0"/>
  </p:normalViewPr>
  <p:slideViewPr>
    <p:cSldViewPr>
      <p:cViewPr>
        <p:scale>
          <a:sx n="100" d="100"/>
          <a:sy n="100" d="100"/>
        </p:scale>
        <p:origin x="856" y="-112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2017. 8. 31.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orilladoll94@gmail.com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チョ・ジンギュ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1772" y="1255776"/>
            <a:ext cx="1405393" cy="5526025"/>
            <a:chOff x="6481772" y="1335513"/>
            <a:chExt cx="1405393" cy="5446287"/>
          </a:xfrm>
        </p:grpSpPr>
        <p:sp>
          <p:nvSpPr>
            <p:cNvPr id="4" name="직사각형 3"/>
            <p:cNvSpPr/>
            <p:nvPr/>
          </p:nvSpPr>
          <p:spPr>
            <a:xfrm>
              <a:off x="6481772" y="1335513"/>
              <a:ext cx="1405393" cy="82951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マーケット終了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5" name="직선 연결선 81"/>
            <p:cNvCxnSpPr>
              <a:cxnSpLocks/>
              <a:stCxn id="10" idx="2"/>
            </p:cNvCxnSpPr>
            <p:nvPr/>
          </p:nvCxnSpPr>
          <p:spPr>
            <a:xfrm>
              <a:off x="7184469" y="2165031"/>
              <a:ext cx="25786" cy="46167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694331" y="1255776"/>
            <a:ext cx="1405393" cy="5526024"/>
            <a:chOff x="4694331" y="1255776"/>
            <a:chExt cx="1405393" cy="5526024"/>
          </a:xfrm>
        </p:grpSpPr>
        <p:sp>
          <p:nvSpPr>
            <p:cNvPr id="7" name="직사각형 6"/>
            <p:cNvSpPr/>
            <p:nvPr/>
          </p:nvSpPr>
          <p:spPr>
            <a:xfrm>
              <a:off x="4694331" y="1255776"/>
              <a:ext cx="1405393" cy="89012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マーケット開始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8" name="직선 연결선 80"/>
            <p:cNvCxnSpPr>
              <a:cxnSpLocks/>
              <a:stCxn id="18" idx="2"/>
            </p:cNvCxnSpPr>
            <p:nvPr/>
          </p:nvCxnSpPr>
          <p:spPr>
            <a:xfrm flipH="1">
              <a:off x="5386536" y="2145897"/>
              <a:ext cx="10492" cy="463590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2453280" y="1255776"/>
            <a:ext cx="1405393" cy="5526024"/>
            <a:chOff x="2453280" y="1255776"/>
            <a:chExt cx="1405393" cy="5526024"/>
          </a:xfrm>
        </p:grpSpPr>
        <p:sp>
          <p:nvSpPr>
            <p:cNvPr id="10" name="직사각형 9"/>
            <p:cNvSpPr/>
            <p:nvPr/>
          </p:nvSpPr>
          <p:spPr>
            <a:xfrm>
              <a:off x="2453280" y="1255776"/>
              <a:ext cx="1405393" cy="89885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マーケット募集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직선 연결선 79"/>
            <p:cNvCxnSpPr>
              <a:cxnSpLocks/>
              <a:stCxn id="24" idx="2"/>
            </p:cNvCxnSpPr>
            <p:nvPr/>
          </p:nvCxnSpPr>
          <p:spPr>
            <a:xfrm>
              <a:off x="3155977" y="2154635"/>
              <a:ext cx="23520" cy="462716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676469" y="1255776"/>
            <a:ext cx="1405393" cy="5907024"/>
            <a:chOff x="676469" y="1255776"/>
            <a:chExt cx="1405393" cy="5907024"/>
          </a:xfrm>
        </p:grpSpPr>
        <p:sp>
          <p:nvSpPr>
            <p:cNvPr id="13" name="직사각형 12"/>
            <p:cNvSpPr/>
            <p:nvPr/>
          </p:nvSpPr>
          <p:spPr>
            <a:xfrm>
              <a:off x="676469" y="1255776"/>
              <a:ext cx="1405393" cy="89886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マーケット開催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직선 연결선 78"/>
            <p:cNvCxnSpPr>
              <a:cxnSpLocks/>
              <a:stCxn id="23" idx="2"/>
            </p:cNvCxnSpPr>
            <p:nvPr/>
          </p:nvCxnSpPr>
          <p:spPr>
            <a:xfrm>
              <a:off x="1379166" y="2154636"/>
              <a:ext cx="15294" cy="50081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3843517" y="2557650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+mn-ea"/>
              </a:rPr>
              <a:t>販売者の配置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72685" y="2894200"/>
            <a:ext cx="412927" cy="1458025"/>
            <a:chOff x="2872685" y="2894200"/>
            <a:chExt cx="412927" cy="1458025"/>
          </a:xfrm>
        </p:grpSpPr>
        <p:cxnSp>
          <p:nvCxnSpPr>
            <p:cNvPr id="17" name="직선 화살표 연결선 16"/>
            <p:cNvCxnSpPr>
              <a:stCxn id="7" idx="3"/>
              <a:endCxn id="8" idx="1"/>
            </p:cNvCxnSpPr>
            <p:nvPr/>
          </p:nvCxnSpPr>
          <p:spPr>
            <a:xfrm flipV="1">
              <a:off x="2872685" y="4351223"/>
              <a:ext cx="412927" cy="1002"/>
            </a:xfrm>
            <a:prstGeom prst="straightConnector1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4"/>
            <p:cNvCxnSpPr>
              <a:stCxn id="6" idx="3"/>
            </p:cNvCxnSpPr>
            <p:nvPr/>
          </p:nvCxnSpPr>
          <p:spPr>
            <a:xfrm>
              <a:off x="2872685" y="2894200"/>
              <a:ext cx="226482" cy="1453848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꺾인 연결선 15"/>
          <p:cNvCxnSpPr>
            <a:stCxn id="8" idx="0"/>
            <a:endCxn id="11" idx="2"/>
          </p:cNvCxnSpPr>
          <p:nvPr/>
        </p:nvCxnSpPr>
        <p:spPr>
          <a:xfrm rot="5400000" flipH="1" flipV="1">
            <a:off x="3901086" y="3343760"/>
            <a:ext cx="783923" cy="557905"/>
          </a:xfrm>
          <a:prstGeom prst="bentConnector3">
            <a:avLst/>
          </a:prstGeom>
          <a:ln>
            <a:solidFill>
              <a:srgbClr val="FF0000">
                <a:alpha val="40000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41819" y="3964875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latin typeface="+mn-ea"/>
              </a:rPr>
              <a:t>現場での競売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22" name="타원 21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開催者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販売者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購入者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84416" y="2557650"/>
            <a:ext cx="1388269" cy="3576450"/>
            <a:chOff x="1484416" y="2557650"/>
            <a:chExt cx="1388269" cy="3576450"/>
          </a:xfrm>
        </p:grpSpPr>
        <p:sp>
          <p:nvSpPr>
            <p:cNvPr id="26" name="직사각형 25"/>
            <p:cNvSpPr/>
            <p:nvPr/>
          </p:nvSpPr>
          <p:spPr>
            <a:xfrm>
              <a:off x="1484416" y="2557650"/>
              <a:ext cx="1388269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latin typeface="+mn-ea"/>
                </a:rPr>
                <a:t>ブースの</a:t>
              </a:r>
              <a:endParaRPr lang="en-US" altLang="ja-JP" sz="1600" dirty="0" smtClean="0">
                <a:latin typeface="+mn-ea"/>
              </a:endParaRPr>
            </a:p>
            <a:p>
              <a:pPr algn="ctr"/>
              <a:r>
                <a:rPr lang="ja-JP" altLang="en-US" sz="1600" dirty="0" smtClean="0">
                  <a:latin typeface="+mn-ea"/>
                </a:rPr>
                <a:t>配置図制作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84416" y="4015675"/>
              <a:ext cx="1388269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latin typeface="+mn-ea"/>
                </a:rPr>
                <a:t>ウェブ制作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84416" y="5372100"/>
              <a:ext cx="1388269" cy="76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フリー</a:t>
              </a:r>
              <a:endParaRPr lang="en-US" altLang="ja-JP" sz="1600" dirty="0">
                <a:latin typeface="+mn-ea"/>
              </a:endParaRPr>
            </a:p>
            <a:p>
              <a:pPr algn="ctr"/>
              <a:r>
                <a:rPr lang="ja-JP" altLang="en-US" sz="1600" dirty="0">
                  <a:latin typeface="+mn-ea"/>
                </a:rPr>
                <a:t>マーケット</a:t>
              </a:r>
              <a:endParaRPr lang="en-US" altLang="ja-JP" sz="1600" dirty="0">
                <a:latin typeface="+mn-ea"/>
              </a:endParaRPr>
            </a:p>
            <a:p>
              <a:pPr algn="ctr"/>
              <a:r>
                <a:rPr lang="ja-JP" altLang="en-US" sz="1600" dirty="0" smtClean="0">
                  <a:latin typeface="+mn-ea"/>
                </a:rPr>
                <a:t>情報の閲覧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27198" y="2557650"/>
            <a:ext cx="1456965" cy="3487550"/>
            <a:chOff x="7427198" y="2557650"/>
            <a:chExt cx="1456965" cy="3487550"/>
          </a:xfrm>
        </p:grpSpPr>
        <p:sp>
          <p:nvSpPr>
            <p:cNvPr id="30" name="직사각형 29"/>
            <p:cNvSpPr/>
            <p:nvPr/>
          </p:nvSpPr>
          <p:spPr>
            <a:xfrm>
              <a:off x="7427198" y="2557650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清算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27198" y="3964875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清算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27198" y="5372100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인터파크고딕 L" panose="020B0600000101010101" charset="-127"/>
                  <a:ea typeface="인터파크고딕 L" panose="020B0600000101010101" charset="-127"/>
                </a:rPr>
                <a:t>NFC</a:t>
              </a:r>
              <a:r>
                <a:rPr lang="ja-JP" altLang="en-US" sz="1600" dirty="0">
                  <a:latin typeface="+mn-ea"/>
                </a:rPr>
                <a:t>レシート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72685" y="2894200"/>
            <a:ext cx="2669134" cy="2858900"/>
            <a:chOff x="2872685" y="2894200"/>
            <a:chExt cx="2669134" cy="2858900"/>
          </a:xfrm>
        </p:grpSpPr>
        <p:cxnSp>
          <p:nvCxnSpPr>
            <p:cNvPr id="34" name="꺾인 연결선 25"/>
            <p:cNvCxnSpPr>
              <a:stCxn id="11" idx="3"/>
              <a:endCxn id="19" idx="1"/>
            </p:cNvCxnSpPr>
            <p:nvPr/>
          </p:nvCxnSpPr>
          <p:spPr>
            <a:xfrm>
              <a:off x="5300482" y="2894200"/>
              <a:ext cx="241337" cy="140722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26"/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2872685" y="4301425"/>
              <a:ext cx="2669134" cy="1451675"/>
            </a:xfrm>
            <a:prstGeom prst="bentConnector3">
              <a:avLst>
                <a:gd name="adj1" fmla="val 84258"/>
              </a:avLst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6270303" y="2894200"/>
            <a:ext cx="1156896" cy="2814449"/>
            <a:chOff x="6270303" y="2894200"/>
            <a:chExt cx="1156896" cy="2814449"/>
          </a:xfrm>
        </p:grpSpPr>
        <p:cxnSp>
          <p:nvCxnSpPr>
            <p:cNvPr id="37" name="직선 화살표 연결선 36"/>
            <p:cNvCxnSpPr>
              <a:stCxn id="19" idx="3"/>
              <a:endCxn id="14" idx="1"/>
            </p:cNvCxnSpPr>
            <p:nvPr/>
          </p:nvCxnSpPr>
          <p:spPr>
            <a:xfrm>
              <a:off x="6998784" y="4301425"/>
              <a:ext cx="428414" cy="0"/>
            </a:xfrm>
            <a:prstGeom prst="straightConnector1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24"/>
            <p:cNvCxnSpPr>
              <a:stCxn id="19" idx="0"/>
              <a:endCxn id="9" idx="1"/>
            </p:cNvCxnSpPr>
            <p:nvPr/>
          </p:nvCxnSpPr>
          <p:spPr>
            <a:xfrm rot="5400000" flipH="1" flipV="1">
              <a:off x="6313413" y="2851090"/>
              <a:ext cx="1070675" cy="1156896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27"/>
            <p:cNvCxnSpPr>
              <a:stCxn id="19" idx="2"/>
              <a:endCxn id="22" idx="1"/>
            </p:cNvCxnSpPr>
            <p:nvPr/>
          </p:nvCxnSpPr>
          <p:spPr>
            <a:xfrm rot="16200000" flipH="1">
              <a:off x="6313413" y="4594864"/>
              <a:ext cx="1070675" cy="1156896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85612" y="4014673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+mn-ea"/>
              </a:rPr>
              <a:t>販売者</a:t>
            </a:r>
            <a:endParaRPr lang="en-US" altLang="ja-JP" sz="1600" dirty="0">
              <a:latin typeface="+mn-ea"/>
            </a:endParaRPr>
          </a:p>
          <a:p>
            <a:pPr algn="ctr"/>
            <a:r>
              <a:rPr lang="ja-JP" altLang="en-US" sz="1600" dirty="0">
                <a:latin typeface="+mn-ea"/>
              </a:rPr>
              <a:t>申し込み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091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0" grpId="0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079"/>
            <a:ext cx="5051289" cy="30893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7" name="액자 46"/>
          <p:cNvSpPr/>
          <p:nvPr/>
        </p:nvSpPr>
        <p:spPr>
          <a:xfrm>
            <a:off x="52164" y="2198904"/>
            <a:ext cx="352750" cy="32999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434683" y="1914212"/>
            <a:ext cx="1175662" cy="234026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9" y="2816932"/>
            <a:ext cx="1269244" cy="1893061"/>
          </a:xfrm>
          <a:prstGeom prst="rect">
            <a:avLst/>
          </a:prstGeom>
        </p:spPr>
      </p:pic>
      <p:sp>
        <p:nvSpPr>
          <p:cNvPr id="59" name="액자 58"/>
          <p:cNvSpPr/>
          <p:nvPr/>
        </p:nvSpPr>
        <p:spPr>
          <a:xfrm>
            <a:off x="3771946" y="2816932"/>
            <a:ext cx="1279343" cy="18930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372799" y="2459511"/>
            <a:ext cx="310769" cy="3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656933" y="3356992"/>
            <a:ext cx="21150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액자 69"/>
          <p:cNvSpPr/>
          <p:nvPr/>
        </p:nvSpPr>
        <p:spPr>
          <a:xfrm>
            <a:off x="464452" y="2559397"/>
            <a:ext cx="1116124" cy="1595189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1" name="텍스트 상자 70"/>
          <p:cNvSpPr txBox="1"/>
          <p:nvPr/>
        </p:nvSpPr>
        <p:spPr>
          <a:xfrm>
            <a:off x="83276" y="4458903"/>
            <a:ext cx="12123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　</a:t>
            </a:r>
            <a:r>
              <a:rPr kumimoji="1" lang="en-US" altLang="ja-JP" sz="1200" dirty="0" smtClean="0"/>
              <a:t>   </a:t>
            </a:r>
            <a:r>
              <a:rPr kumimoji="1" lang="ja-JP" altLang="en-US" sz="1200" dirty="0" smtClean="0"/>
              <a:t>＝　クリック</a:t>
            </a:r>
            <a:r>
              <a:rPr kumimoji="1" lang="en-US" altLang="ja-JP" sz="1200" dirty="0" smtClean="0"/>
              <a:t/>
            </a:r>
            <a:br>
              <a:rPr kumimoji="1" lang="en-US" altLang="ja-JP" sz="1200" dirty="0" smtClean="0"/>
            </a:br>
            <a:r>
              <a:rPr kumimoji="1" lang="en-US" altLang="ja-JP" sz="1200" dirty="0"/>
              <a:t> </a:t>
            </a:r>
            <a:r>
              <a:rPr kumimoji="1" lang="en-US" altLang="ja-JP" sz="1200" dirty="0" smtClean="0"/>
              <a:t>  </a:t>
            </a:r>
            <a:r>
              <a:rPr kumimoji="1" lang="ja-JP" altLang="en-US" sz="1200" dirty="0" smtClean="0"/>
              <a:t>　＝　適用</a:t>
            </a:r>
            <a:endParaRPr kumimoji="1" lang="ko-KR" altLang="en-US" sz="1200" dirty="0"/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114989" y="1410079"/>
            <a:ext cx="3708412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赤いボタンをクリック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すると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黒いボックスに</a:t>
            </a:r>
            <a:r>
              <a:rPr kumimoji="1" lang="en-US" altLang="ja-JP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のレイアウト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が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現れます。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このようにお気に入りの形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のボックス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をクリック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しながら広告ページを作ります。 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実際に自分が使えることは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1.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ニュースフィートの形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フォント、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3.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プロフィール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4.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友達リストです。</a:t>
            </a:r>
            <a:endParaRPr kumimoji="1" lang="ko-KR" altLang="en-US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2" name="액자 81"/>
          <p:cNvSpPr/>
          <p:nvPr/>
        </p:nvSpPr>
        <p:spPr>
          <a:xfrm>
            <a:off x="140628" y="4525247"/>
            <a:ext cx="175822" cy="15639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액자 82"/>
          <p:cNvSpPr/>
          <p:nvPr/>
        </p:nvSpPr>
        <p:spPr>
          <a:xfrm>
            <a:off x="140629" y="4703849"/>
            <a:ext cx="175821" cy="17652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4" name="텍스트 상자 83"/>
          <p:cNvSpPr txBox="1"/>
          <p:nvPr/>
        </p:nvSpPr>
        <p:spPr>
          <a:xfrm flipH="1">
            <a:off x="2979294" y="5155761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83276" y="5525093"/>
            <a:ext cx="8911015" cy="12833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6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28539" y="5668786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56" y="5911246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87" y="5730898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3" y="5770974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82162"/>
            <a:ext cx="4572508" cy="27871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액자 6"/>
          <p:cNvSpPr/>
          <p:nvPr/>
        </p:nvSpPr>
        <p:spPr>
          <a:xfrm>
            <a:off x="2159732" y="3834026"/>
            <a:ext cx="540060" cy="329996"/>
          </a:xfrm>
          <a:prstGeom prst="frame">
            <a:avLst>
              <a:gd name="adj1" fmla="val 28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1439652" y="1490071"/>
            <a:ext cx="1944216" cy="93610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411760" y="2492896"/>
            <a:ext cx="0" cy="1341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450074"/>
            <a:ext cx="4266499" cy="255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3455876" y="1958123"/>
            <a:ext cx="2371656" cy="900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액자 23"/>
          <p:cNvSpPr/>
          <p:nvPr/>
        </p:nvSpPr>
        <p:spPr>
          <a:xfrm>
            <a:off x="5832140" y="2576083"/>
            <a:ext cx="2088232" cy="68407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2159732" y="1784558"/>
            <a:ext cx="68407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記入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40" name="텍스트 상자 39"/>
          <p:cNvSpPr txBox="1"/>
          <p:nvPr/>
        </p:nvSpPr>
        <p:spPr>
          <a:xfrm rot="1361829">
            <a:off x="3700452" y="2232557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自分が書いた文そうや絵が見られる</a:t>
            </a:r>
            <a:endParaRPr kumimoji="1" lang="ko-KR" altLang="en-US" sz="900" dirty="0"/>
          </a:p>
        </p:txBody>
      </p:sp>
      <p:sp>
        <p:nvSpPr>
          <p:cNvPr id="5" name="타원 4"/>
          <p:cNvSpPr/>
          <p:nvPr/>
        </p:nvSpPr>
        <p:spPr>
          <a:xfrm>
            <a:off x="1835697" y="383402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89084" y="178455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27532" y="230537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627837" y="3520962"/>
            <a:ext cx="66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smtClean="0"/>
              <a:t>Click</a:t>
            </a:r>
            <a:endParaRPr kumimoji="1" lang="ko-KR" altLang="en-US" sz="1400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124007" y="4741574"/>
            <a:ext cx="5632782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簡単にタイムラインに文章を書き、更新する機能です。</a:t>
            </a:r>
            <a:endParaRPr kumimoji="1" lang="en-US" altLang="ko-KR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ボタンをクリック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すると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２のようなボックス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が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現れます。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　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に文章を書いて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確認ボタンを押します。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タイムラインが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アップデート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されます。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/>
          </a:p>
        </p:txBody>
      </p:sp>
      <p:sp>
        <p:nvSpPr>
          <p:cNvPr id="19" name="타원 18"/>
          <p:cNvSpPr/>
          <p:nvPr/>
        </p:nvSpPr>
        <p:spPr>
          <a:xfrm>
            <a:off x="284450" y="530120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8299" y="580738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1374" y="626649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15" y="884274"/>
            <a:ext cx="4644515" cy="28507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39" y="3776400"/>
            <a:ext cx="4644515" cy="28385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액자 3"/>
          <p:cNvSpPr/>
          <p:nvPr/>
        </p:nvSpPr>
        <p:spPr>
          <a:xfrm>
            <a:off x="7571006" y="1628800"/>
            <a:ext cx="382700" cy="41765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487668" y="2067333"/>
            <a:ext cx="54937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クリック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953706" y="2046457"/>
            <a:ext cx="183799" cy="3218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/>
          <p:cNvSpPr/>
          <p:nvPr/>
        </p:nvSpPr>
        <p:spPr>
          <a:xfrm>
            <a:off x="7812360" y="5265203"/>
            <a:ext cx="1080120" cy="134969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 rot="5240079">
            <a:off x="6921395" y="2940369"/>
            <a:ext cx="241232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友達が追加されたことが確認できる</a:t>
            </a:r>
            <a:endParaRPr kumimoji="1" lang="ko-KR" altLang="en-US" sz="900" dirty="0"/>
          </a:p>
        </p:txBody>
      </p:sp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539552" y="1491737"/>
            <a:ext cx="370841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簡単に友達を登録ができる機能です。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ボタンをクリックし、友達登録を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します。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　　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メインページから確認ができます。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登録した友達のタイムラインが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見られます。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71006" y="136650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812360" y="530660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" y="3897052"/>
            <a:ext cx="4029818" cy="20539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8" name="액자 17"/>
          <p:cNvSpPr/>
          <p:nvPr/>
        </p:nvSpPr>
        <p:spPr>
          <a:xfrm>
            <a:off x="134700" y="4797152"/>
            <a:ext cx="3933244" cy="86409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4067944" y="5265203"/>
            <a:ext cx="3694411" cy="674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756580" y="481810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텍스트 상자 27"/>
          <p:cNvSpPr txBox="1"/>
          <p:nvPr/>
        </p:nvSpPr>
        <p:spPr>
          <a:xfrm flipH="1">
            <a:off x="139891" y="5615983"/>
            <a:ext cx="156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3276" y="5940050"/>
            <a:ext cx="4255239" cy="86836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26798" y="6094456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92" y="6163451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9" y="6140610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80" y="6126491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709939" y="226996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9939" y="27604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9939" y="328047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0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526490" y="3490121"/>
            <a:ext cx="1" cy="2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957798" y="3122677"/>
            <a:ext cx="113738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smtClean="0">
                <a:solidFill>
                  <a:srgbClr val="FF0000"/>
                </a:solidFill>
              </a:rPr>
              <a:t>記入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519882" y="2680994"/>
            <a:ext cx="1" cy="2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텍스트 상자 32"/>
          <p:cNvSpPr txBox="1"/>
          <p:nvPr/>
        </p:nvSpPr>
        <p:spPr>
          <a:xfrm flipH="1">
            <a:off x="2979294" y="5155761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3276" y="5525093"/>
            <a:ext cx="8911015" cy="12833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96932" y="5776167"/>
            <a:ext cx="1300178" cy="7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1763582" y="5642056"/>
            <a:ext cx="1718967" cy="5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80" y="5736013"/>
            <a:ext cx="1581750" cy="7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29" y="5642056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30" y="5727936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1" y="6266972"/>
            <a:ext cx="1656886" cy="4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6973" y="294077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0274" y="36970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40056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8202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の実力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0" y="3645128"/>
            <a:ext cx="451025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広告するところ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73573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73571" y="42094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73570" y="469066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3569" y="518305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21546" y="21335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80722" y="566429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チョ・ジンギュ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+82)10-7764-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  <a:hlinkClick r:id="rId2"/>
              </a:rPr>
              <a:t>gorilladoll94@gmail.com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 : https://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github.com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gorilladoll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/Intro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671" y="1953976"/>
            <a:ext cx="3227165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sz="1463" dirty="0" smtClean="0">
                <a:latin typeface="MS Mincho" charset="-128"/>
                <a:ea typeface="MS Mincho" charset="-128"/>
                <a:cs typeface="MS Mincho" charset="-128"/>
              </a:rPr>
              <a:t>開発中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643361" y="2888940"/>
            <a:ext cx="266363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55366" y="1603658"/>
            <a:ext cx="4148051" cy="3563349"/>
            <a:chOff x="748145" y="451698"/>
            <a:chExt cx="4148051" cy="356334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48145" y="640140"/>
              <a:ext cx="4148051" cy="3374907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30326" y="451698"/>
              <a:ext cx="16786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FRONT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-END</a:t>
              </a:r>
            </a:p>
          </p:txBody>
        </p:sp>
        <p:pic>
          <p:nvPicPr>
            <p:cNvPr id="8" name="Picture 2" descr="JQUERY LOGO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65" y="898559"/>
              <a:ext cx="2150241" cy="52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jax LOGO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864" y="1604294"/>
              <a:ext cx="1801515" cy="864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google map logo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04" y="2476547"/>
              <a:ext cx="1765355" cy="99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ml logo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3292840" y="844585"/>
              <a:ext cx="1461858" cy="81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fusion charts logo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875" y="3469559"/>
              <a:ext cx="2651762" cy="43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ull calendar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3"/>
            <a:stretch/>
          </p:blipFill>
          <p:spPr bwMode="auto">
            <a:xfrm>
              <a:off x="2875716" y="2655501"/>
              <a:ext cx="1872930" cy="635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bootstrap logo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00" y="1762589"/>
              <a:ext cx="1581750" cy="790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5317968" y="403809"/>
            <a:ext cx="3350030" cy="2112775"/>
            <a:chOff x="1030778" y="4404815"/>
            <a:chExt cx="3350030" cy="21127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30778" y="4598663"/>
              <a:ext cx="3350030" cy="1918927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4" descr="android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7" r="17420"/>
            <a:stretch/>
          </p:blipFill>
          <p:spPr bwMode="auto">
            <a:xfrm>
              <a:off x="1197033" y="4811838"/>
              <a:ext cx="955963" cy="110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GPS logo에 대한 이미지 검색결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918" y="4881705"/>
              <a:ext cx="698418" cy="91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NFC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7" t="15335" r="32199" b="16270"/>
            <a:stretch/>
          </p:blipFill>
          <p:spPr bwMode="auto">
            <a:xfrm>
              <a:off x="3371802" y="4935137"/>
              <a:ext cx="703170" cy="85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Firebase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2" t="26068" r="12105" b="26440"/>
            <a:stretch/>
          </p:blipFill>
          <p:spPr bwMode="auto">
            <a:xfrm>
              <a:off x="1751607" y="5915238"/>
              <a:ext cx="1872767" cy="60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752716" y="4404815"/>
              <a:ext cx="19303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APP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LICATION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9479" y="3103739"/>
            <a:ext cx="3622561" cy="3317327"/>
            <a:chOff x="5079479" y="3349480"/>
            <a:chExt cx="3622561" cy="331732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079479" y="3532909"/>
              <a:ext cx="3622561" cy="3133898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141417" y="3349480"/>
              <a:ext cx="152317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BACK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-END</a:t>
              </a:r>
            </a:p>
          </p:txBody>
        </p:sp>
        <p:pic>
          <p:nvPicPr>
            <p:cNvPr id="25" name="Picture 12" descr="laravel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" t="6680"/>
            <a:stretch/>
          </p:blipFill>
          <p:spPr bwMode="auto">
            <a:xfrm>
              <a:off x="5228705" y="3832167"/>
              <a:ext cx="1715864" cy="625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mysql logo에 대한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484" y="4645078"/>
              <a:ext cx="1337511" cy="69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json logo에 대한 이미지 검색결과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630" y="4644824"/>
              <a:ext cx="1671667" cy="85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 descr="ubuntu logo에 대한 이미지 검색결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067" y="5636743"/>
              <a:ext cx="1050280" cy="83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0" descr="apache logo에 대한 이미지 검색결과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896" y="3818445"/>
              <a:ext cx="1501137" cy="60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 descr="관련 이미지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597" y="5689558"/>
              <a:ext cx="1391321" cy="72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4" name="TextBox 85"/>
          <p:cNvSpPr txBox="1"/>
          <p:nvPr/>
        </p:nvSpPr>
        <p:spPr>
          <a:xfrm>
            <a:off x="711484" y="7963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2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3046</TotalTime>
  <Words>790</Words>
  <Application>Microsoft Macintosh PowerPoint</Application>
  <PresentationFormat>화면 슬라이드 쇼(4:3)</PresentationFormat>
  <Paragraphs>321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맑은 고딕</vt:lpstr>
      <vt:lpstr>인터파크고딕 L</vt:lpstr>
      <vt:lpstr>Adobe Heiti Std R</vt:lpstr>
      <vt:lpstr>Arial Unicode MS</vt:lpstr>
      <vt:lpstr>Meiryo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282</cp:revision>
  <dcterms:created xsi:type="dcterms:W3CDTF">2015-03-27T04:47:41Z</dcterms:created>
  <dcterms:modified xsi:type="dcterms:W3CDTF">2017-08-31T11:39:58Z</dcterms:modified>
</cp:coreProperties>
</file>